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573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2954"/>
            <a:ext cx="9144000" cy="1307939"/>
          </a:xfrm>
        </p:spPr>
        <p:txBody>
          <a:bodyPr anchor="b"/>
          <a:lstStyle>
            <a:lvl1pPr algn="ctr">
              <a:defRPr sz="6000"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1044"/>
            <a:ext cx="9144000" cy="6438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295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Mission, 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The </a:t>
            </a:r>
            <a:r>
              <a:rPr lang="en-US" sz="3000" b="1" baseline="30000" dirty="0">
                <a:solidFill>
                  <a:prstClr val="black"/>
                </a:solidFill>
              </a:rPr>
              <a:t>mission</a:t>
            </a:r>
            <a:r>
              <a:rPr lang="en-US" sz="3000" baseline="30000" dirty="0">
                <a:solidFill>
                  <a:prstClr val="black"/>
                </a:solidFill>
              </a:rPr>
              <a:t> of University Health is to improve the good health of the community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through high-quality compassionate patient care, innovation, education and discovery.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fulfill this mission through a set of core </a:t>
            </a:r>
            <a:r>
              <a:rPr lang="en-US" sz="3000" b="1" baseline="30000" dirty="0">
                <a:solidFill>
                  <a:prstClr val="black"/>
                </a:solidFill>
              </a:rPr>
              <a:t>values</a:t>
            </a:r>
            <a:r>
              <a:rPr lang="en-US" sz="3000" baseline="300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Our patient care will be: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High quality and compassionate above all,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Attentive, kind and helpful without exception, and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Wise in the use of resources.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embrace a bold </a:t>
            </a:r>
            <a:r>
              <a:rPr lang="en-US" sz="3000" b="1" baseline="30000" dirty="0">
                <a:solidFill>
                  <a:prstClr val="black"/>
                </a:solidFill>
              </a:rPr>
              <a:t>vision</a:t>
            </a:r>
            <a:r>
              <a:rPr lang="en-US" sz="3000" baseline="30000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are leading the way to be one of the nation’s most trusted health institutions.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85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99</Words>
  <Application>Microsoft Macintosh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</vt:lpstr>
      <vt:lpstr>Our Mission, Vision and Values</vt:lpstr>
    </vt:vector>
  </TitlesOfParts>
  <Company>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Steubing</dc:creator>
  <cp:lastModifiedBy>Andrew Castillo</cp:lastModifiedBy>
  <cp:revision>27</cp:revision>
  <dcterms:created xsi:type="dcterms:W3CDTF">2018-08-13T19:38:46Z</dcterms:created>
  <dcterms:modified xsi:type="dcterms:W3CDTF">2023-01-13T16:03:13Z</dcterms:modified>
</cp:coreProperties>
</file>